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3" r:id="rId2"/>
    <p:sldId id="257" r:id="rId3"/>
    <p:sldId id="264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97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14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361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453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732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846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638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656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983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596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611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170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818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C44E2-47CD-45DF-9F1E-24ED8019BE23}" type="datetimeFigureOut">
              <a:rPr lang="en-US" smtClean="0"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28E18-3D3F-4D94-B805-9D1776357E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841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447800"/>
            <a:ext cx="8458200" cy="2438400"/>
          </a:xfrm>
          <a:blipFill>
            <a:blip r:embed="rId2"/>
            <a:tile tx="0" ty="0" sx="100000" sy="100000" flip="none" algn="tl"/>
          </a:blip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VIẾT ĐỀ TÀI NGHIÊN CỨU KHOA HỌC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0" y="5601655"/>
            <a:ext cx="5562600" cy="46166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 NGUYỄN THANH LÂM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31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6E9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3600" dirty="0" smtClean="0"/>
              <a:t>PHẦN MỞ  ĐẦU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114300" indent="0">
              <a:buFont typeface="+mj-lt"/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1. LÝ DO CHỌN ĐỀ TÀI</a:t>
            </a:r>
          </a:p>
          <a:p>
            <a:pPr marL="114300" indent="0">
              <a:buNone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Tính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mới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đề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tài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571500" indent="-457200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Đề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tài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nghiên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cứu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?</a:t>
            </a:r>
          </a:p>
          <a:p>
            <a:pPr marL="571500" indent="-457200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tỏ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vấn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đề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người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nghiên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cứu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trước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rõ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đề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cập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571500" indent="-457200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kiện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hoàn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cảnh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quả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nghiên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cứu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gì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mới</a:t>
            </a:r>
          </a:p>
        </p:txBody>
      </p:sp>
    </p:spTree>
    <p:extLst>
      <p:ext uri="{BB962C8B-B14F-4D97-AF65-F5344CB8AC3E}">
        <p14:creationId xmlns:p14="http://schemas.microsoft.com/office/powerpoint/2010/main" val="415384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6E9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3600" dirty="0" smtClean="0"/>
              <a:t>PHẦN MỞ  ĐẦU (t.t)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Tính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cấp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thiết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đề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tài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571500" indent="-457200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Tầm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trọng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571500" indent="-457200"/>
            <a:r>
              <a:rPr lang="en-US" sz="2800" dirty="0" smtClean="0">
                <a:latin typeface="Arial" pitchFamily="34" charset="0"/>
                <a:cs typeface="Arial" pitchFamily="34" charset="0"/>
              </a:rPr>
              <a:t>Ý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nghĩa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571500" indent="-457200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Tác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dụng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571500" indent="-457200"/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Giải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quyết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vấn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đề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sẽ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lại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lợi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ích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gì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0136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5">
              <a:lumMod val="20000"/>
              <a:lumOff val="80000"/>
            </a:schemeClr>
          </a:solidFill>
          <a:ln>
            <a:solidFill>
              <a:srgbClr val="6E9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</a:t>
            </a:r>
            <a:r>
              <a:rPr lang="en-US" sz="3600" dirty="0"/>
              <a:t>MỞ  ĐẦU (t.t)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rtl="0" eaLnBrk="1" latinLnBrk="0" hangingPunct="1">
              <a:buFont typeface="+mj-lt"/>
              <a:buNone/>
            </a:pP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MỤC</a:t>
            </a:r>
            <a:r>
              <a:rPr lang="en-US" sz="3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ĐÍCH NGHIÊN CỨU</a:t>
            </a:r>
          </a:p>
          <a:p>
            <a:r>
              <a:rPr lang="en-US" dirty="0" err="1" smtClean="0"/>
              <a:t>Nêu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đích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  <a:p>
            <a:r>
              <a:rPr lang="en-US" dirty="0" err="1" smtClean="0"/>
              <a:t>Nêu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cụ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đích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  <a:p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hướng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 </a:t>
            </a:r>
            <a:r>
              <a:rPr lang="en-US" dirty="0" err="1" smtClean="0"/>
              <a:t>đi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r>
              <a:rPr lang="en-US" dirty="0" smtClean="0"/>
              <a:t> </a:t>
            </a:r>
            <a:r>
              <a:rPr lang="en-US" dirty="0" err="1" smtClean="0"/>
              <a:t>cuối</a:t>
            </a:r>
            <a:r>
              <a:rPr lang="en-US" dirty="0" smtClean="0"/>
              <a:t> </a:t>
            </a:r>
            <a:r>
              <a:rPr lang="en-US" dirty="0" err="1" smtClean="0"/>
              <a:t>cùng</a:t>
            </a:r>
            <a:endParaRPr lang="en-US" sz="3200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17562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</a:t>
            </a:r>
            <a:r>
              <a:rPr lang="en-US" sz="3600" dirty="0"/>
              <a:t>MỞ  ĐẦU (t.t)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rtl="0" eaLnBrk="1" latinLnBrk="0" hangingPunct="1">
              <a:buFont typeface="+mj-lt"/>
              <a:buNone/>
            </a:pP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XÁC ĐỊNH KHÁCH THỂ NGHIÊN CỨU VÀ ĐỐI TƯỢNG NGHIÊN CỨU</a:t>
            </a:r>
          </a:p>
          <a:p>
            <a:pPr marL="0" indent="0" rtl="0" eaLnBrk="1" latinLnBrk="0" hangingPunct="1">
              <a:buFont typeface="+mj-lt"/>
              <a:buNone/>
            </a:pPr>
            <a:r>
              <a:rPr lang="en-US" baseline="0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  <a:p>
            <a:r>
              <a:rPr lang="en-US" sz="3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Phạm</a:t>
            </a:r>
            <a:r>
              <a:rPr lang="en-US" sz="3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3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bao</a:t>
            </a:r>
            <a:r>
              <a:rPr lang="en-US" sz="3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quanh</a:t>
            </a:r>
            <a:r>
              <a:rPr lang="en-US" dirty="0"/>
              <a:t> </a:t>
            </a:r>
            <a:r>
              <a:rPr lang="en-US" dirty="0" err="1" smtClean="0"/>
              <a:t>rộng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, </a:t>
            </a:r>
            <a:r>
              <a:rPr lang="en-US" dirty="0" err="1" smtClean="0"/>
              <a:t>chứa</a:t>
            </a:r>
            <a:r>
              <a:rPr lang="en-US" dirty="0" smtClean="0"/>
              <a:t> </a:t>
            </a:r>
            <a:r>
              <a:rPr lang="en-US" dirty="0" err="1" smtClean="0"/>
              <a:t>đựng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.</a:t>
            </a:r>
          </a:p>
          <a:p>
            <a:r>
              <a:rPr lang="en-US" sz="3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hạn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nghiên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cứu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vượt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qua.</a:t>
            </a:r>
            <a:endParaRPr lang="en-US" sz="3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128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</a:t>
            </a:r>
            <a:r>
              <a:rPr lang="en-US" sz="3600" dirty="0"/>
              <a:t>MỞ  ĐẦU (t.t)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rtl="0" eaLnBrk="1" latinLnBrk="0" hangingPunct="1">
              <a:buFont typeface="+mj-lt"/>
              <a:buNone/>
            </a:pP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  <a:p>
            <a:r>
              <a:rPr lang="en-US" sz="3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phận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khách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nghiên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cứu</a:t>
            </a:r>
            <a:endParaRPr lang="en-US" sz="3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baseline="0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tâm</a:t>
            </a:r>
            <a:r>
              <a:rPr lang="en-US" dirty="0" smtClean="0"/>
              <a:t>,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mặt</a:t>
            </a:r>
            <a:r>
              <a:rPr lang="en-US" dirty="0" smtClean="0"/>
              <a:t>,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thuộc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,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mối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  <a:p>
            <a:r>
              <a:rPr lang="en-US" sz="3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Cụ</a:t>
            </a:r>
            <a:r>
              <a:rPr lang="en-US" sz="3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cải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3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tiến</a:t>
            </a:r>
            <a:r>
              <a:rPr lang="en-US" sz="3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trạng</a:t>
            </a:r>
            <a:r>
              <a:rPr lang="en-US" dirty="0" smtClean="0"/>
              <a:t>, </a:t>
            </a:r>
            <a:r>
              <a:rPr lang="en-US" dirty="0" err="1" smtClean="0"/>
              <a:t>biện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,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…</a:t>
            </a:r>
            <a:endParaRPr lang="en-US" sz="3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25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</a:t>
            </a:r>
            <a:r>
              <a:rPr lang="en-US" sz="3600" dirty="0"/>
              <a:t>MỞ  ĐẦU (t.t)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 smtClean="0"/>
              <a:t>4. GIẢ THUYẾT KHOA HỌC</a:t>
            </a:r>
          </a:p>
          <a:p>
            <a:pPr marL="0" indent="0">
              <a:buNone/>
            </a:pPr>
            <a:r>
              <a:rPr lang="en-US" dirty="0" err="1" smtClean="0"/>
              <a:t>Nêu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căn</a:t>
            </a:r>
            <a:r>
              <a:rPr lang="en-US" dirty="0" smtClean="0"/>
              <a:t> </a:t>
            </a:r>
            <a:r>
              <a:rPr lang="en-US" dirty="0" err="1" smtClean="0"/>
              <a:t>cứ</a:t>
            </a:r>
            <a:r>
              <a:rPr lang="en-US" dirty="0" smtClean="0"/>
              <a:t>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dự</a:t>
            </a:r>
            <a:r>
              <a:rPr lang="en-US" dirty="0" smtClean="0"/>
              <a:t> </a:t>
            </a:r>
            <a:r>
              <a:rPr lang="en-US" dirty="0" err="1" smtClean="0"/>
              <a:t>đoán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  <a:p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  <a:p>
            <a:r>
              <a:rPr lang="en-US" dirty="0" smtClean="0"/>
              <a:t>So </a:t>
            </a:r>
            <a:r>
              <a:rPr lang="en-US" dirty="0" err="1" smtClean="0"/>
              <a:t>sánh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biết</a:t>
            </a:r>
            <a:endParaRPr lang="en-US" dirty="0" smtClean="0"/>
          </a:p>
          <a:p>
            <a:r>
              <a:rPr lang="en-US" dirty="0" err="1" smtClean="0"/>
              <a:t>Dự</a:t>
            </a:r>
            <a:r>
              <a:rPr lang="en-US" dirty="0" smtClean="0"/>
              <a:t> </a:t>
            </a:r>
            <a:r>
              <a:rPr lang="en-US" dirty="0" err="1" smtClean="0"/>
              <a:t>đoán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67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</a:t>
            </a:r>
            <a:r>
              <a:rPr lang="en-US" sz="3600" dirty="0"/>
              <a:t>MỞ  ĐẦU (t.t)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giả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endParaRPr lang="en-US" dirty="0" smtClean="0"/>
          </a:p>
          <a:p>
            <a:r>
              <a:rPr lang="en-US" dirty="0" err="1" smtClean="0"/>
              <a:t>Giả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tả</a:t>
            </a:r>
            <a:r>
              <a:rPr lang="en-US" dirty="0" smtClean="0"/>
              <a:t> (</a:t>
            </a: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tả</a:t>
            </a:r>
            <a:r>
              <a:rPr lang="en-US" dirty="0" smtClean="0"/>
              <a:t> </a:t>
            </a:r>
            <a:r>
              <a:rPr lang="en-US" dirty="0" err="1" smtClean="0"/>
              <a:t>trạng</a:t>
            </a:r>
            <a:r>
              <a:rPr lang="en-US" dirty="0" smtClean="0"/>
              <a:t> </a:t>
            </a:r>
            <a:r>
              <a:rPr lang="en-US" dirty="0" err="1" smtClean="0"/>
              <a:t>thái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Giả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thích</a:t>
            </a:r>
            <a:r>
              <a:rPr lang="en-US" dirty="0" smtClean="0"/>
              <a:t> (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Giả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(</a:t>
            </a: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Giả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dự</a:t>
            </a:r>
            <a:r>
              <a:rPr lang="en-US" dirty="0" smtClean="0"/>
              <a:t> </a:t>
            </a:r>
            <a:r>
              <a:rPr lang="en-US" dirty="0" err="1" smtClean="0"/>
              <a:t>báo</a:t>
            </a:r>
            <a:r>
              <a:rPr lang="en-US" dirty="0" smtClean="0"/>
              <a:t> (</a:t>
            </a:r>
            <a:r>
              <a:rPr lang="en-US" dirty="0" err="1" smtClean="0"/>
              <a:t>trạng</a:t>
            </a:r>
            <a:r>
              <a:rPr lang="en-US" dirty="0" smtClean="0"/>
              <a:t> </a:t>
            </a:r>
            <a:r>
              <a:rPr lang="en-US" dirty="0" err="1" smtClean="0"/>
              <a:t>thái</a:t>
            </a:r>
            <a:r>
              <a:rPr lang="en-US" dirty="0" smtClean="0"/>
              <a:t> </a:t>
            </a:r>
            <a:r>
              <a:rPr lang="en-US" dirty="0" err="1" smtClean="0"/>
              <a:t>tương</a:t>
            </a:r>
            <a:r>
              <a:rPr lang="en-US" dirty="0" smtClean="0"/>
              <a:t> </a:t>
            </a:r>
            <a:r>
              <a:rPr lang="en-US" dirty="0" err="1" smtClean="0"/>
              <a:t>lai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75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</a:t>
            </a:r>
            <a:r>
              <a:rPr lang="en-US" sz="3600" dirty="0"/>
              <a:t>MỞ  ĐẦU (t.t)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 smtClean="0"/>
              <a:t>5. NHIỆM VỤ NGHIÊN CỨU VÀ PHẠM VI</a:t>
            </a:r>
          </a:p>
          <a:p>
            <a:pPr marL="0" indent="0">
              <a:buNone/>
            </a:pP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  <a:p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(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)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endParaRPr lang="en-US" dirty="0" smtClean="0"/>
          </a:p>
          <a:p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tiễn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(</a:t>
            </a: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tả</a:t>
            </a:r>
            <a:r>
              <a:rPr lang="en-US" dirty="0" smtClean="0"/>
              <a:t>,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đánh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trạng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(</a:t>
            </a:r>
            <a:r>
              <a:rPr lang="en-US" dirty="0" err="1" smtClean="0"/>
              <a:t>biện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,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, </a:t>
            </a: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…)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86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5">
              <a:lumMod val="40000"/>
              <a:lumOff val="60000"/>
            </a:schemeClr>
          </a:solidFill>
          <a:ln>
            <a:solidFill>
              <a:srgbClr val="6E9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</a:t>
            </a:r>
            <a:r>
              <a:rPr lang="en-US" sz="3600" dirty="0"/>
              <a:t>MỞ  ĐẦU (t.t)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sz="4000" dirty="0" err="1" smtClean="0"/>
              <a:t>Phạm</a:t>
            </a:r>
            <a:r>
              <a:rPr lang="en-US" sz="4000" dirty="0" smtClean="0"/>
              <a:t> </a:t>
            </a:r>
            <a:r>
              <a:rPr lang="en-US" sz="4000" dirty="0" smtClean="0"/>
              <a:t>vi </a:t>
            </a:r>
            <a:r>
              <a:rPr lang="en-US" sz="4000" dirty="0" err="1" smtClean="0"/>
              <a:t>nghiên</a:t>
            </a:r>
            <a:r>
              <a:rPr lang="en-US" sz="4000" dirty="0" smtClean="0"/>
              <a:t> </a:t>
            </a:r>
            <a:r>
              <a:rPr lang="en-US" sz="4000" dirty="0" err="1" smtClean="0"/>
              <a:t>cứu</a:t>
            </a:r>
            <a:endParaRPr lang="en-US" sz="4000" dirty="0" smtClean="0"/>
          </a:p>
          <a:p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hạn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gian</a:t>
            </a:r>
            <a:endParaRPr lang="en-US" dirty="0" smtClean="0"/>
          </a:p>
          <a:p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hạn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 </a:t>
            </a:r>
            <a:r>
              <a:rPr lang="en-US" dirty="0" err="1" smtClean="0"/>
              <a:t>gian</a:t>
            </a:r>
            <a:endParaRPr lang="en-US" dirty="0" smtClean="0"/>
          </a:p>
          <a:p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hạn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trí</a:t>
            </a:r>
            <a:r>
              <a:rPr lang="en-US" dirty="0" smtClean="0"/>
              <a:t> </a:t>
            </a:r>
            <a:r>
              <a:rPr lang="en-US" dirty="0" err="1" smtClean="0"/>
              <a:t>địa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0805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</a:t>
            </a:r>
            <a:r>
              <a:rPr lang="en-US" sz="3600" dirty="0"/>
              <a:t>MỞ  ĐẦU (t.t)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 smtClean="0"/>
              <a:t>6. PHƯƠNG PHÁP NGHIÊN CỨU</a:t>
            </a:r>
          </a:p>
          <a:p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endParaRPr lang="en-US" dirty="0" smtClean="0"/>
          </a:p>
          <a:p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endParaRPr lang="en-US" dirty="0" smtClean="0"/>
          </a:p>
          <a:p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endParaRPr lang="en-US" dirty="0" smtClean="0"/>
          </a:p>
          <a:p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nghiệm</a:t>
            </a:r>
            <a:endParaRPr lang="en-US" dirty="0" smtClean="0"/>
          </a:p>
          <a:p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endParaRPr lang="en-US" dirty="0" smtClean="0"/>
          </a:p>
          <a:p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</a:t>
            </a:r>
            <a:r>
              <a:rPr lang="en-US" dirty="0" err="1" smtClean="0"/>
              <a:t>kê</a:t>
            </a:r>
            <a:r>
              <a:rPr lang="en-US" dirty="0" smtClean="0"/>
              <a:t> </a:t>
            </a:r>
            <a:r>
              <a:rPr lang="en-US" dirty="0" err="1" smtClean="0"/>
              <a:t>toán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744947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NỘI DUNG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 smtClean="0"/>
              <a:t>CHƯƠNG I: CƠ SỞ LÝ LUẬN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lịch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quát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476732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5">
              <a:lumMod val="20000"/>
              <a:lumOff val="80000"/>
            </a:schemeClr>
          </a:solidFill>
          <a:ln>
            <a:solidFill>
              <a:srgbClr val="6E9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NỘI DUNG (t.t)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 smtClean="0"/>
              <a:t>CHƯƠNG II: CƠ SỞ THỰC TIỄN</a:t>
            </a:r>
          </a:p>
          <a:p>
            <a:pPr marL="0" indent="0">
              <a:buNone/>
            </a:pP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tả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trạng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endParaRPr lang="en-US" dirty="0" smtClean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dirty="0"/>
              <a:t>CHƯƠNG </a:t>
            </a:r>
            <a:r>
              <a:rPr lang="en-US" dirty="0" smtClean="0"/>
              <a:t>III: TỔ CHỨC THỰC HIỆN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, </a:t>
            </a:r>
            <a:r>
              <a:rPr lang="en-US" dirty="0" err="1" smtClean="0"/>
              <a:t>biện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quyết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9677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  <a:solidFill>
            <a:schemeClr val="accent5">
              <a:lumMod val="20000"/>
              <a:lumOff val="80000"/>
            </a:schemeClr>
          </a:solidFill>
          <a:ln>
            <a:solidFill>
              <a:srgbClr val="6E9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PHẦN KẾT LUẬN VÀ KIẾN NGHỊ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82000" cy="4419600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endParaRPr lang="en-US" sz="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r>
              <a:rPr lang="en-US" dirty="0" smtClean="0"/>
              <a:t> </a:t>
            </a:r>
            <a:r>
              <a:rPr lang="en-US" dirty="0" err="1" smtClean="0"/>
              <a:t>nổi</a:t>
            </a:r>
            <a:r>
              <a:rPr lang="en-US" dirty="0" smtClean="0"/>
              <a:t> </a:t>
            </a:r>
            <a:r>
              <a:rPr lang="en-US" dirty="0" err="1" smtClean="0"/>
              <a:t>bật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endParaRPr lang="en-US" dirty="0" smtClean="0"/>
          </a:p>
          <a:p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nêu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nghị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097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193</TotalTime>
  <Words>603</Words>
  <Application>Microsoft Office PowerPoint</Application>
  <PresentationFormat>On-screen Show (4:3)</PresentationFormat>
  <Paragraphs>89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VIẾT ĐỀ TÀI NGHIÊN CỨU KHOA HỌC</vt:lpstr>
      <vt:lpstr>PHẦN MỞ  ĐẦU</vt:lpstr>
      <vt:lpstr>PHẦN MỞ  ĐẦU (t.t)</vt:lpstr>
      <vt:lpstr>PHẦN MỞ  ĐẦU (t.t)</vt:lpstr>
      <vt:lpstr>PHẦN MỞ  ĐẦU (t.t)</vt:lpstr>
      <vt:lpstr>PHẦN MỞ  ĐẦU (t.t)</vt:lpstr>
      <vt:lpstr>PHẦN MỞ  ĐẦU (t.t)</vt:lpstr>
      <vt:lpstr>PHẦN MỞ  ĐẦU (t.t)</vt:lpstr>
      <vt:lpstr>PHẦN MỞ  ĐẦU (t.t)</vt:lpstr>
      <vt:lpstr>PHẦN MỞ  ĐẦU (t.t)</vt:lpstr>
      <vt:lpstr>PHẦN MỞ  ĐẦU (t.t)</vt:lpstr>
      <vt:lpstr>PHẦN NỘI DUNG</vt:lpstr>
      <vt:lpstr>PHẦN NỘI DUNG (t.t)</vt:lpstr>
      <vt:lpstr>PHẦN KẾT LUẬN VÀ KIẾN NGHỊ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XÂY DỰNG ĐỀ CƯƠNG NGHIÊN CỨU KHOA HỌC</dc:title>
  <dc:creator>WIN7</dc:creator>
  <cp:lastModifiedBy>WIN7</cp:lastModifiedBy>
  <cp:revision>21</cp:revision>
  <dcterms:created xsi:type="dcterms:W3CDTF">2015-02-28T12:02:37Z</dcterms:created>
  <dcterms:modified xsi:type="dcterms:W3CDTF">2015-04-17T16:07:37Z</dcterms:modified>
</cp:coreProperties>
</file>